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71" r:id="rId2"/>
    <p:sldId id="256" r:id="rId3"/>
    <p:sldId id="272" r:id="rId4"/>
    <p:sldId id="273" r:id="rId5"/>
    <p:sldId id="276" r:id="rId6"/>
    <p:sldId id="274" r:id="rId7"/>
    <p:sldId id="275" r:id="rId8"/>
    <p:sldId id="277" r:id="rId9"/>
    <p:sldId id="278" r:id="rId10"/>
    <p:sldId id="279" r:id="rId11"/>
    <p:sldId id="282" r:id="rId12"/>
    <p:sldId id="291" r:id="rId13"/>
    <p:sldId id="283" r:id="rId14"/>
    <p:sldId id="284" r:id="rId15"/>
    <p:sldId id="293" r:id="rId16"/>
    <p:sldId id="292" r:id="rId17"/>
    <p:sldId id="285" r:id="rId18"/>
    <p:sldId id="280" r:id="rId19"/>
    <p:sldId id="281" r:id="rId20"/>
    <p:sldId id="286" r:id="rId21"/>
    <p:sldId id="294" r:id="rId22"/>
    <p:sldId id="295" r:id="rId23"/>
    <p:sldId id="296" r:id="rId24"/>
    <p:sldId id="287" r:id="rId25"/>
    <p:sldId id="290" r:id="rId26"/>
    <p:sldId id="288" r:id="rId27"/>
    <p:sldId id="289" r:id="rId28"/>
  </p:sldIdLst>
  <p:sldSz cx="17559338" cy="9875838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T Sans" panose="020B060402020202020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7180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3211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19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0326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067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493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2079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9350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1646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817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2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9986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9289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6924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0568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518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2456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865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01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50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17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96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052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183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76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468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31" Type="http://schemas.openxmlformats.org/officeDocument/2006/relationships/image" Target="../media/image165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11" Type="http://schemas.openxmlformats.org/officeDocument/2006/relationships/image" Target="../media/image17.jf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175.png"/><Relationship Id="rId10" Type="http://schemas.openxmlformats.org/officeDocument/2006/relationships/image" Target="../media/image230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29" Type="http://schemas.openxmlformats.org/officeDocument/2006/relationships/image" Target="../media/image28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9: Funções de várias variáveis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4" y="668248"/>
            <a:ext cx="2498775" cy="8757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914" y="773749"/>
            <a:ext cx="692431" cy="6647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00" y="3890291"/>
            <a:ext cx="2503214" cy="57677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51" y="1978702"/>
            <a:ext cx="5300555" cy="839978"/>
          </a:xfrm>
          <a:prstGeom prst="rect">
            <a:avLst/>
          </a:prstGeom>
        </p:spPr>
      </p:pic>
      <p:sp>
        <p:nvSpPr>
          <p:cNvPr id="14" name="Texto explicativo em forma de nuvem 13"/>
          <p:cNvSpPr/>
          <p:nvPr/>
        </p:nvSpPr>
        <p:spPr>
          <a:xfrm>
            <a:off x="774934" y="1656678"/>
            <a:ext cx="6210482" cy="1656148"/>
          </a:xfrm>
          <a:prstGeom prst="cloudCallou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526" y="745932"/>
            <a:ext cx="7045452" cy="159611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5539" y="3113968"/>
            <a:ext cx="7203031" cy="625795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8604" y="6420813"/>
            <a:ext cx="9161218" cy="655071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8217" y="4595047"/>
            <a:ext cx="3996615" cy="461761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078" y="7985596"/>
            <a:ext cx="9796922" cy="918462"/>
          </a:xfrm>
          <a:prstGeom prst="rect">
            <a:avLst/>
          </a:prstGeom>
        </p:spPr>
      </p:pic>
      <p:sp>
        <p:nvSpPr>
          <p:cNvPr id="38" name="Retângulo 37"/>
          <p:cNvSpPr/>
          <p:nvPr/>
        </p:nvSpPr>
        <p:spPr>
          <a:xfrm>
            <a:off x="7979213" y="3050847"/>
            <a:ext cx="7415685" cy="730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 dobrada 38"/>
          <p:cNvSpPr/>
          <p:nvPr/>
        </p:nvSpPr>
        <p:spPr>
          <a:xfrm rot="9542026">
            <a:off x="10823396" y="4139952"/>
            <a:ext cx="956668" cy="672038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875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7246" y="5441083"/>
            <a:ext cx="5963482" cy="666843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3187078" y="7696179"/>
            <a:ext cx="9914325" cy="15631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3686137" y="8092061"/>
            <a:ext cx="4278085" cy="428746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1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8" grpId="0" animBg="1"/>
      <p:bldP spid="39" grpId="0" animBg="1"/>
      <p:bldP spid="55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58" y="660536"/>
            <a:ext cx="3562847" cy="5239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584" y="1866484"/>
            <a:ext cx="9621593" cy="5239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044" y="2612946"/>
            <a:ext cx="2667372" cy="6477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323" y="3887039"/>
            <a:ext cx="1181265" cy="35247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3323" y="4538237"/>
            <a:ext cx="4239217" cy="4382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323" y="5060829"/>
            <a:ext cx="4086795" cy="42868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323" y="5742935"/>
            <a:ext cx="996454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53551" y="712378"/>
            <a:ext cx="877293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Revendo vetores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sz="2000" dirty="0" smtClean="0"/>
              <a:t>No plano cartesiano sempre utilizamos um par ordenado (</a:t>
            </a:r>
            <a:r>
              <a:rPr lang="pt-BR" sz="2000" dirty="0" err="1" smtClean="0"/>
              <a:t>a,b</a:t>
            </a:r>
            <a:r>
              <a:rPr lang="pt-BR" sz="2000" dirty="0" smtClean="0"/>
              <a:t>)</a:t>
            </a:r>
          </a:p>
          <a:p>
            <a:endParaRPr lang="pt-BR" dirty="0"/>
          </a:p>
          <a:p>
            <a:pPr algn="ctr"/>
            <a:r>
              <a:rPr lang="pt-BR" sz="2000" b="1" dirty="0" smtClean="0"/>
              <a:t>(1,4) ≠ (4,1)</a:t>
            </a:r>
          </a:p>
          <a:p>
            <a:endParaRPr lang="pt-BR" dirty="0"/>
          </a:p>
          <a:p>
            <a:r>
              <a:rPr lang="pt-BR" sz="2000" b="1" dirty="0" smtClean="0"/>
              <a:t>Soma de vetores</a:t>
            </a:r>
          </a:p>
          <a:p>
            <a:endParaRPr lang="pt-BR" sz="2000" b="1" dirty="0" smtClean="0"/>
          </a:p>
          <a:p>
            <a:pPr algn="ctr"/>
            <a:r>
              <a:rPr lang="pt-BR" sz="2000" b="1" dirty="0" smtClean="0"/>
              <a:t>(1,4)+(4,1)=(5,5)</a:t>
            </a:r>
          </a:p>
          <a:p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V="1">
            <a:off x="1603513" y="4386470"/>
            <a:ext cx="0" cy="4850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5400000" flipV="1">
            <a:off x="3677480" y="6447184"/>
            <a:ext cx="0" cy="4850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2133600" y="878233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2643812" y="8788960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3717238" y="8769080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3180523" y="878509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5400000">
            <a:off x="1596887" y="827212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rot="5400000">
            <a:off x="1603513" y="6661985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rot="5400000">
            <a:off x="1626157" y="7198694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5400000">
            <a:off x="1619531" y="773540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991574" y="89641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050010" y="89490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2520792" y="89557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3586720" y="8928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185844" y="82082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185844" y="76821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85844" y="71461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1195896" y="662063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4</a:t>
            </a:r>
            <a:endParaRPr lang="pt-BR" dirty="0"/>
          </a:p>
        </p:txBody>
      </p:sp>
      <p:cxnSp>
        <p:nvCxnSpPr>
          <p:cNvPr id="29" name="Conector reto 28"/>
          <p:cNvCxnSpPr/>
          <p:nvPr/>
        </p:nvCxnSpPr>
        <p:spPr>
          <a:xfrm flipV="1">
            <a:off x="2133600" y="6751985"/>
            <a:ext cx="0" cy="210709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547303" y="6751986"/>
            <a:ext cx="58629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/>
          <p:cNvSpPr/>
          <p:nvPr/>
        </p:nvSpPr>
        <p:spPr>
          <a:xfrm>
            <a:off x="2042611" y="6717968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 flipV="1">
            <a:off x="3716046" y="8343734"/>
            <a:ext cx="0" cy="468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1686886" y="8362121"/>
            <a:ext cx="20160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/>
          <p:cNvSpPr/>
          <p:nvPr/>
        </p:nvSpPr>
        <p:spPr>
          <a:xfrm>
            <a:off x="3650764" y="8300397"/>
            <a:ext cx="144000" cy="144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1" name="Conector de seta reta 40"/>
          <p:cNvCxnSpPr>
            <a:endCxn id="32" idx="0"/>
          </p:cNvCxnSpPr>
          <p:nvPr/>
        </p:nvCxnSpPr>
        <p:spPr>
          <a:xfrm flipV="1">
            <a:off x="1600409" y="6717968"/>
            <a:ext cx="514202" cy="21477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flipV="1">
            <a:off x="1621538" y="8361454"/>
            <a:ext cx="2191251" cy="4820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upo 79"/>
          <p:cNvGrpSpPr/>
          <p:nvPr/>
        </p:nvGrpSpPr>
        <p:grpSpPr>
          <a:xfrm>
            <a:off x="6537999" y="916945"/>
            <a:ext cx="1183338" cy="400110"/>
            <a:chOff x="10946292" y="825453"/>
            <a:chExt cx="1183338" cy="400110"/>
          </a:xfrm>
        </p:grpSpPr>
        <p:sp>
          <p:nvSpPr>
            <p:cNvPr id="10" name="CaixaDeTexto 9"/>
            <p:cNvSpPr txBox="1"/>
            <p:nvPr/>
          </p:nvSpPr>
          <p:spPr>
            <a:xfrm>
              <a:off x="10946292" y="825453"/>
              <a:ext cx="1183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abscissa</a:t>
              </a:r>
              <a:endParaRPr lang="pt-BR" sz="20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946293" y="825453"/>
              <a:ext cx="1183337" cy="400110"/>
            </a:xfrm>
            <a:prstGeom prst="rect">
              <a:avLst/>
            </a:prstGeom>
            <a:solidFill>
              <a:srgbClr val="00B050">
                <a:alpha val="42000"/>
              </a:srgbClr>
            </a:solidFill>
            <a:ln>
              <a:solidFill>
                <a:srgbClr val="00B05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4" name="Retângulo 53"/>
          <p:cNvSpPr/>
          <p:nvPr/>
        </p:nvSpPr>
        <p:spPr>
          <a:xfrm>
            <a:off x="7662544" y="1521622"/>
            <a:ext cx="168386" cy="272509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7893904" y="1521622"/>
            <a:ext cx="145196" cy="251529"/>
          </a:xfrm>
          <a:prstGeom prst="rect">
            <a:avLst/>
          </a:prstGeom>
          <a:solidFill>
            <a:srgbClr val="7030A0">
              <a:alpha val="42000"/>
            </a:srgbClr>
          </a:solidFill>
          <a:ln>
            <a:solidFill>
              <a:srgbClr val="7030A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Grupo 80"/>
          <p:cNvGrpSpPr/>
          <p:nvPr/>
        </p:nvGrpSpPr>
        <p:grpSpPr>
          <a:xfrm>
            <a:off x="7855804" y="916945"/>
            <a:ext cx="1268296" cy="426614"/>
            <a:chOff x="10504883" y="1290551"/>
            <a:chExt cx="1268296" cy="426614"/>
          </a:xfrm>
        </p:grpSpPr>
        <p:sp>
          <p:nvSpPr>
            <p:cNvPr id="52" name="CaixaDeTexto 51"/>
            <p:cNvSpPr txBox="1"/>
            <p:nvPr/>
          </p:nvSpPr>
          <p:spPr>
            <a:xfrm>
              <a:off x="10504883" y="1290551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ordenada</a:t>
              </a:r>
              <a:endParaRPr lang="pt-BR" sz="2000" dirty="0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10547363" y="1317055"/>
              <a:ext cx="1183337" cy="400110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>
              <a:solidFill>
                <a:srgbClr val="7030A0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7" name="Conector reto 56"/>
          <p:cNvCxnSpPr/>
          <p:nvPr/>
        </p:nvCxnSpPr>
        <p:spPr>
          <a:xfrm>
            <a:off x="4267208" y="880221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rot="5400000">
            <a:off x="1606279" y="6118641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4136681" y="89488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60" name="CaixaDeTexto 59"/>
          <p:cNvSpPr txBox="1"/>
          <p:nvPr/>
        </p:nvSpPr>
        <p:spPr>
          <a:xfrm>
            <a:off x="1187844" y="60945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cxnSp>
        <p:nvCxnSpPr>
          <p:cNvPr id="61" name="Conector reto 60"/>
          <p:cNvCxnSpPr/>
          <p:nvPr/>
        </p:nvCxnSpPr>
        <p:spPr>
          <a:xfrm flipH="1" flipV="1">
            <a:off x="4253956" y="6208641"/>
            <a:ext cx="11499" cy="265706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749947" y="6208641"/>
            <a:ext cx="2517260" cy="1949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4163185" y="6149967"/>
            <a:ext cx="144000" cy="144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de seta reta 67"/>
          <p:cNvCxnSpPr>
            <a:endCxn id="67" idx="7"/>
          </p:cNvCxnSpPr>
          <p:nvPr/>
        </p:nvCxnSpPr>
        <p:spPr>
          <a:xfrm flipV="1">
            <a:off x="1619531" y="6171055"/>
            <a:ext cx="2666566" cy="26695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 flipV="1">
            <a:off x="3753565" y="6219478"/>
            <a:ext cx="506140" cy="2103708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V="1">
            <a:off x="2130628" y="6221967"/>
            <a:ext cx="2070674" cy="494977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8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 animBg="1"/>
      <p:bldP spid="39" grpId="0" animBg="1"/>
      <p:bldP spid="54" grpId="0" animBg="1"/>
      <p:bldP spid="55" grpId="0" animBg="1"/>
      <p:bldP spid="59" grpId="0"/>
      <p:bldP spid="60" grpId="0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78226" y="940904"/>
            <a:ext cx="49568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Como é caracterizado um vetor?</a:t>
            </a:r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Direção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Tamanho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Sentido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3352800" y="3431576"/>
            <a:ext cx="1320800" cy="1917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3835400" y="4803502"/>
            <a:ext cx="690700" cy="9114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4426390" y="5203612"/>
            <a:ext cx="630648" cy="912116"/>
          </a:xfrm>
          <a:prstGeom prst="straightConnector1">
            <a:avLst/>
          </a:prstGeom>
          <a:ln w="57150">
            <a:solidFill>
              <a:srgbClr val="F97F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2768600" y="3169848"/>
            <a:ext cx="1219200" cy="18137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673600" y="343157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666031" y="4317770"/>
                <a:ext cx="495649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t-BR" sz="2000" b="1" dirty="0" smtClean="0">
                    <a:solidFill>
                      <a:srgbClr val="00B050"/>
                    </a:solidFill>
                  </a:rPr>
                  <a:t>w</a:t>
                </a:r>
                <a:endParaRPr lang="pt-BR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31" y="4317770"/>
                <a:ext cx="495649" cy="535468"/>
              </a:xfrm>
              <a:prstGeom prst="rect">
                <a:avLst/>
              </a:prstGeom>
              <a:blipFill rotWithShape="0">
                <a:blip r:embed="rId3"/>
                <a:stretch>
                  <a:fillRect r="-12195" b="-6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3655162" y="2804124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C00000"/>
                </a:solidFill>
              </a:rPr>
              <a:t>-w</a:t>
            </a:r>
            <a:endParaRPr lang="pt-BR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5117090" y="4935878"/>
                <a:ext cx="580608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rgbClr val="F97FE2"/>
                    </a:solidFill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b="1" i="1" smtClean="0">
                            <a:solidFill>
                              <a:srgbClr val="F97FE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1" i="1" smtClean="0">
                            <a:solidFill>
                              <a:srgbClr val="F97FE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2000" b="1" i="1" smtClean="0">
                            <a:solidFill>
                              <a:srgbClr val="F97F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t-BR" sz="2000" b="1" dirty="0" smtClean="0">
                    <a:solidFill>
                      <a:srgbClr val="F97FE2"/>
                    </a:solidFill>
                  </a:rPr>
                  <a:t>w</a:t>
                </a:r>
                <a:endParaRPr lang="pt-BR" sz="2000" b="1" dirty="0">
                  <a:solidFill>
                    <a:srgbClr val="F97FE2"/>
                  </a:solidFill>
                </a:endParaRPr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90" y="4935878"/>
                <a:ext cx="580608" cy="535468"/>
              </a:xfrm>
              <a:prstGeom prst="rect">
                <a:avLst/>
              </a:prstGeom>
              <a:blipFill rotWithShape="0">
                <a:blip r:embed="rId4"/>
                <a:stretch>
                  <a:fillRect l="-10417" r="-10417" b="-6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26"/>
          <p:cNvCxnSpPr/>
          <p:nvPr/>
        </p:nvCxnSpPr>
        <p:spPr>
          <a:xfrm flipV="1">
            <a:off x="5117090" y="3065852"/>
            <a:ext cx="2641600" cy="383540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7818742" y="2941117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r>
              <a:rPr lang="pt-BR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</a:t>
            </a:r>
            <a:endParaRPr lang="pt-BR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6271289" y="6115728"/>
                <a:ext cx="730777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000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2000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pt-BR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w</a:t>
                </a:r>
                <a:endParaRPr lang="pt-BR" sz="20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89" y="6115728"/>
                <a:ext cx="730777" cy="535468"/>
              </a:xfrm>
              <a:prstGeom prst="rect">
                <a:avLst/>
              </a:prstGeom>
              <a:blipFill rotWithShape="0">
                <a:blip r:embed="rId5"/>
                <a:stretch>
                  <a:fillRect r="-7500" b="-6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/>
          <p:cNvCxnSpPr/>
          <p:nvPr/>
        </p:nvCxnSpPr>
        <p:spPr>
          <a:xfrm flipH="1">
            <a:off x="5888735" y="6421827"/>
            <a:ext cx="315324" cy="479425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V="1">
            <a:off x="9854802" y="3004179"/>
            <a:ext cx="4370456" cy="100558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V="1">
            <a:off x="10440960" y="432284"/>
            <a:ext cx="138860" cy="285554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H="1" flipV="1">
            <a:off x="12040030" y="724163"/>
            <a:ext cx="1098774" cy="19881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o 47"/>
          <p:cNvGrpSpPr/>
          <p:nvPr/>
        </p:nvGrpSpPr>
        <p:grpSpPr>
          <a:xfrm rot="1936663">
            <a:off x="8886678" y="5153886"/>
            <a:ext cx="2855546" cy="2855546"/>
            <a:chOff x="8682790" y="4875872"/>
            <a:chExt cx="2855546" cy="2855546"/>
          </a:xfrm>
        </p:grpSpPr>
        <p:cxnSp>
          <p:nvCxnSpPr>
            <p:cNvPr id="40" name="Conector de seta reta 39"/>
            <p:cNvCxnSpPr/>
            <p:nvPr/>
          </p:nvCxnSpPr>
          <p:spPr>
            <a:xfrm flipV="1">
              <a:off x="8682790" y="4875872"/>
              <a:ext cx="0" cy="2855546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o 45"/>
            <p:cNvGrpSpPr/>
            <p:nvPr/>
          </p:nvGrpSpPr>
          <p:grpSpPr>
            <a:xfrm>
              <a:off x="8687625" y="7410382"/>
              <a:ext cx="288000" cy="288000"/>
              <a:chOff x="12150671" y="5471346"/>
              <a:chExt cx="288000" cy="288000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12150671" y="5471346"/>
                <a:ext cx="288000" cy="28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/>
              <p:cNvSpPr/>
              <p:nvPr/>
            </p:nvSpPr>
            <p:spPr>
              <a:xfrm>
                <a:off x="12210083" y="553075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/>
              <p:cNvSpPr/>
              <p:nvPr/>
            </p:nvSpPr>
            <p:spPr>
              <a:xfrm>
                <a:off x="12263675" y="5577176"/>
                <a:ext cx="72000" cy="72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47" name="Conector de seta reta 46"/>
            <p:cNvCxnSpPr/>
            <p:nvPr/>
          </p:nvCxnSpPr>
          <p:spPr>
            <a:xfrm rot="5400000" flipV="1">
              <a:off x="10110563" y="6270609"/>
              <a:ext cx="0" cy="2855546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aixaDeTexto 48"/>
          <p:cNvSpPr txBox="1"/>
          <p:nvPr/>
        </p:nvSpPr>
        <p:spPr>
          <a:xfrm>
            <a:off x="8912889" y="645967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</a:rPr>
              <a:t>Perpendiculares</a:t>
            </a:r>
            <a:endParaRPr lang="pt-BR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9117029" y="4535768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C00000"/>
                </a:solidFill>
              </a:rPr>
              <a:t>u</a:t>
            </a:r>
            <a:endParaRPr lang="pt-BR" sz="2000" b="1" dirty="0">
              <a:solidFill>
                <a:srgbClr val="C00000"/>
              </a:solidFill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10457474" y="79745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C00000"/>
                </a:solidFill>
              </a:rPr>
              <a:t>v</a:t>
            </a:r>
            <a:endParaRPr lang="pt-BR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00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6" grpId="0"/>
      <p:bldP spid="28" grpId="0"/>
      <p:bldP spid="30" grpId="0"/>
      <p:bldP spid="49" grpId="0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2" y="394461"/>
            <a:ext cx="5620534" cy="4763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02" y="1275524"/>
            <a:ext cx="1790950" cy="4667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30" y="1115166"/>
            <a:ext cx="2705478" cy="7621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02" y="2282019"/>
            <a:ext cx="2229161" cy="53347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729" y="2110545"/>
            <a:ext cx="3429479" cy="7049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6194" y="394461"/>
            <a:ext cx="1428949" cy="4667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6190" y="1070708"/>
            <a:ext cx="5048955" cy="40963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6190" y="1824755"/>
            <a:ext cx="1057423" cy="4572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3613" y="1742314"/>
            <a:ext cx="3086531" cy="51442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20144" y="1742314"/>
            <a:ext cx="819264" cy="43821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6190" y="2601151"/>
            <a:ext cx="4744112" cy="38105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5716" y="3301336"/>
            <a:ext cx="1038370" cy="44773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1726" y="3263230"/>
            <a:ext cx="2276793" cy="48584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72353" y="3263230"/>
            <a:ext cx="1057423" cy="381053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77407" y="3231356"/>
            <a:ext cx="285790" cy="34294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000" y="4055261"/>
            <a:ext cx="8335538" cy="3620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75839" y="4726740"/>
            <a:ext cx="1829055" cy="39058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67831" y="5570605"/>
            <a:ext cx="1038370" cy="40010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06201" y="5569026"/>
            <a:ext cx="2495898" cy="40010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14799" y="5508015"/>
            <a:ext cx="838317" cy="438211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0442" y="5508015"/>
            <a:ext cx="200053" cy="36200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77727" y="6309940"/>
            <a:ext cx="1752845" cy="50489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02" y="7292141"/>
            <a:ext cx="1038370" cy="53347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61021" y="7211331"/>
            <a:ext cx="2572109" cy="64779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77912" y="7183487"/>
            <a:ext cx="1562318" cy="685896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40230" y="7118392"/>
            <a:ext cx="1000265" cy="714475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40495" y="7223181"/>
            <a:ext cx="914528" cy="504895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6512" y="7313677"/>
            <a:ext cx="171474" cy="476316"/>
          </a:xfrm>
          <a:prstGeom prst="rect">
            <a:avLst/>
          </a:prstGeom>
        </p:spPr>
      </p:pic>
      <p:grpSp>
        <p:nvGrpSpPr>
          <p:cNvPr id="40" name="Grupo 39"/>
          <p:cNvGrpSpPr/>
          <p:nvPr/>
        </p:nvGrpSpPr>
        <p:grpSpPr>
          <a:xfrm>
            <a:off x="6546530" y="4636373"/>
            <a:ext cx="1956282" cy="607260"/>
            <a:chOff x="9029912" y="4726740"/>
            <a:chExt cx="1956282" cy="607260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185716" y="4844606"/>
              <a:ext cx="1600423" cy="371527"/>
            </a:xfrm>
            <a:prstGeom prst="rect">
              <a:avLst/>
            </a:prstGeom>
          </p:spPr>
        </p:pic>
        <p:sp>
          <p:nvSpPr>
            <p:cNvPr id="34" name="Elipse 33"/>
            <p:cNvSpPr/>
            <p:nvPr/>
          </p:nvSpPr>
          <p:spPr>
            <a:xfrm>
              <a:off x="9029912" y="4726740"/>
              <a:ext cx="1956282" cy="607260"/>
            </a:xfrm>
            <a:prstGeom prst="ellipse">
              <a:avLst/>
            </a:prstGeom>
            <a:solidFill>
              <a:srgbClr val="00B050">
                <a:alpha val="28000"/>
              </a:srgbClr>
            </a:solidFill>
            <a:ln>
              <a:solidFill>
                <a:srgbClr val="00B050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6546530" y="6207226"/>
            <a:ext cx="1956282" cy="607260"/>
            <a:chOff x="10986194" y="6242968"/>
            <a:chExt cx="1956282" cy="607260"/>
          </a:xfrm>
        </p:grpSpPr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164123" y="6360834"/>
              <a:ext cx="1600423" cy="371527"/>
            </a:xfrm>
            <a:prstGeom prst="rect">
              <a:avLst/>
            </a:prstGeom>
          </p:spPr>
        </p:pic>
        <p:sp>
          <p:nvSpPr>
            <p:cNvPr id="35" name="Elipse 34"/>
            <p:cNvSpPr/>
            <p:nvPr/>
          </p:nvSpPr>
          <p:spPr>
            <a:xfrm>
              <a:off x="10986194" y="6242968"/>
              <a:ext cx="1956282" cy="607260"/>
            </a:xfrm>
            <a:prstGeom prst="ellipse">
              <a:avLst/>
            </a:prstGeom>
            <a:solidFill>
              <a:srgbClr val="F97FE2">
                <a:alpha val="28000"/>
              </a:srgbClr>
            </a:solidFill>
            <a:ln>
              <a:solidFill>
                <a:srgbClr val="F97FE2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6" name="Retângulo 35"/>
          <p:cNvSpPr/>
          <p:nvPr/>
        </p:nvSpPr>
        <p:spPr>
          <a:xfrm>
            <a:off x="3775839" y="4690734"/>
            <a:ext cx="1946181" cy="498538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6710738" y="5477851"/>
            <a:ext cx="332287" cy="498538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/>
          <p:nvPr/>
        </p:nvSpPr>
        <p:spPr>
          <a:xfrm>
            <a:off x="3630652" y="6277474"/>
            <a:ext cx="1946181" cy="550264"/>
          </a:xfrm>
          <a:prstGeom prst="rect">
            <a:avLst/>
          </a:prstGeom>
          <a:solidFill>
            <a:srgbClr val="F97FE2">
              <a:alpha val="34000"/>
            </a:srgbClr>
          </a:solidFill>
          <a:ln>
            <a:solidFill>
              <a:srgbClr val="F97FE2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7816105" y="7292141"/>
            <a:ext cx="332287" cy="498538"/>
          </a:xfrm>
          <a:prstGeom prst="rect">
            <a:avLst/>
          </a:prstGeom>
          <a:solidFill>
            <a:srgbClr val="F97FE2">
              <a:alpha val="34000"/>
            </a:srgbClr>
          </a:solidFill>
          <a:ln>
            <a:solidFill>
              <a:srgbClr val="F97FE2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7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/>
          <p:cNvCxnSpPr/>
          <p:nvPr/>
        </p:nvCxnSpPr>
        <p:spPr>
          <a:xfrm rot="5400000" flipV="1">
            <a:off x="2806050" y="2860895"/>
            <a:ext cx="0" cy="28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1375365" y="1406398"/>
            <a:ext cx="0" cy="28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52" y="240471"/>
            <a:ext cx="1495634" cy="5048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52" y="838961"/>
            <a:ext cx="7611537" cy="4763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746" y="637190"/>
            <a:ext cx="2657846" cy="27340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904" y="637190"/>
            <a:ext cx="1638529" cy="504895"/>
          </a:xfrm>
          <a:prstGeom prst="rect">
            <a:avLst/>
          </a:prstGeom>
        </p:spPr>
      </p:pic>
      <p:cxnSp>
        <p:nvCxnSpPr>
          <p:cNvPr id="11" name="Conector reto 10"/>
          <p:cNvCxnSpPr/>
          <p:nvPr/>
        </p:nvCxnSpPr>
        <p:spPr>
          <a:xfrm>
            <a:off x="3297413" y="4226350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rot="5400000">
            <a:off x="1375365" y="2245150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3297413" y="2295950"/>
            <a:ext cx="0" cy="19800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1396993" y="2317151"/>
            <a:ext cx="1900422" cy="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1396993" y="2317150"/>
            <a:ext cx="1900420" cy="1958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097" y="4395295"/>
            <a:ext cx="200053" cy="33342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04" y="2079395"/>
            <a:ext cx="228632" cy="362001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9307" y="2006415"/>
            <a:ext cx="247685" cy="285790"/>
          </a:xfrm>
          <a:prstGeom prst="rect">
            <a:avLst/>
          </a:prstGeom>
        </p:spPr>
      </p:pic>
      <p:sp>
        <p:nvSpPr>
          <p:cNvPr id="25" name="Arco 24"/>
          <p:cNvSpPr/>
          <p:nvPr/>
        </p:nvSpPr>
        <p:spPr>
          <a:xfrm rot="1698981">
            <a:off x="1132812" y="3890296"/>
            <a:ext cx="914400" cy="914400"/>
          </a:xfrm>
          <a:prstGeom prst="arc">
            <a:avLst>
              <a:gd name="adj1" fmla="val 15809043"/>
              <a:gd name="adj2" fmla="val 194305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951" y="3734582"/>
            <a:ext cx="257211" cy="400106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3118497" y="411874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718410">
            <a:off x="1809267" y="2787709"/>
            <a:ext cx="752580" cy="476316"/>
          </a:xfrm>
          <a:prstGeom prst="rect">
            <a:avLst/>
          </a:prstGeom>
        </p:spPr>
      </p:pic>
      <p:cxnSp>
        <p:nvCxnSpPr>
          <p:cNvPr id="32" name="Conector reto 31"/>
          <p:cNvCxnSpPr/>
          <p:nvPr/>
        </p:nvCxnSpPr>
        <p:spPr>
          <a:xfrm>
            <a:off x="1396993" y="4298729"/>
            <a:ext cx="1872000" cy="3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>
            <a:off x="3292295" y="2386606"/>
            <a:ext cx="391" cy="192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>
            <a:off x="1410410" y="2343590"/>
            <a:ext cx="1853856" cy="19151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440" y="1727994"/>
            <a:ext cx="4219575" cy="230505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540" y="5092536"/>
            <a:ext cx="2019582" cy="762106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3097" y="5092536"/>
            <a:ext cx="1629002" cy="685896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6074" y="5197325"/>
            <a:ext cx="1219370" cy="552527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961" y="6094410"/>
            <a:ext cx="2048161" cy="75258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8497" y="6104096"/>
            <a:ext cx="1609950" cy="638264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6074" y="6104096"/>
            <a:ext cx="1047896" cy="447737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12099" y="2980038"/>
            <a:ext cx="1562318" cy="447737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4417" y="2902846"/>
            <a:ext cx="1448002" cy="562053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9540" y="7153811"/>
            <a:ext cx="3943900" cy="371527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0476" y="7936789"/>
            <a:ext cx="1076475" cy="562053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3278" y="7874867"/>
            <a:ext cx="2619741" cy="685896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5588" y="7804577"/>
            <a:ext cx="1543265" cy="695422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1422" y="7727209"/>
            <a:ext cx="990738" cy="77163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84729" y="7918893"/>
            <a:ext cx="219106" cy="46679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883" y="5127264"/>
            <a:ext cx="1719726" cy="1719726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71881" y="5249719"/>
            <a:ext cx="143847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8" y="872994"/>
            <a:ext cx="5020376" cy="3905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3" y="1736947"/>
            <a:ext cx="6439799" cy="22672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290" y="4719182"/>
            <a:ext cx="1448002" cy="3810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73" y="5386519"/>
            <a:ext cx="9288171" cy="4286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73" y="6034804"/>
            <a:ext cx="1086002" cy="4477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275" y="6020514"/>
            <a:ext cx="3077004" cy="4763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541" y="6020514"/>
            <a:ext cx="771633" cy="4382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290" y="6911720"/>
            <a:ext cx="619211" cy="2857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712" y="6802167"/>
            <a:ext cx="752580" cy="50489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8503" y="6802166"/>
            <a:ext cx="2333951" cy="5048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665" y="6745008"/>
            <a:ext cx="2638793" cy="56205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379" y="7794549"/>
            <a:ext cx="1047896" cy="56205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0275" y="7670706"/>
            <a:ext cx="4448796" cy="68589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9071" y="7677080"/>
            <a:ext cx="2610214" cy="74305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9285" y="7613548"/>
            <a:ext cx="1114581" cy="7430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77044" y="7781849"/>
            <a:ext cx="23815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1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14" y="813438"/>
            <a:ext cx="10097909" cy="222916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19" y="3404095"/>
            <a:ext cx="10564699" cy="42868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14" y="7866675"/>
            <a:ext cx="4296375" cy="37152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14" y="8509771"/>
            <a:ext cx="1095528" cy="3238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142" y="8471665"/>
            <a:ext cx="3572374" cy="3620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16" y="8447849"/>
            <a:ext cx="571580" cy="4096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38852" y="7853423"/>
            <a:ext cx="165100" cy="326564"/>
          </a:xfrm>
          <a:prstGeom prst="rect">
            <a:avLst/>
          </a:prstGeom>
          <a:solidFill>
            <a:srgbClr val="F97FE2">
              <a:alpha val="34000"/>
            </a:srgbClr>
          </a:solidFill>
          <a:ln>
            <a:solidFill>
              <a:srgbClr val="F97FE2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044121" y="7838584"/>
            <a:ext cx="165100" cy="326564"/>
          </a:xfrm>
          <a:prstGeom prst="rect">
            <a:avLst/>
          </a:prstGeom>
          <a:solidFill>
            <a:srgbClr val="F97FE2">
              <a:alpha val="34000"/>
            </a:srgbClr>
          </a:solidFill>
          <a:ln>
            <a:solidFill>
              <a:srgbClr val="F97FE2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67142" y="8511421"/>
            <a:ext cx="703780" cy="326564"/>
          </a:xfrm>
          <a:prstGeom prst="rect">
            <a:avLst/>
          </a:prstGeom>
          <a:solidFill>
            <a:srgbClr val="F97FE2">
              <a:alpha val="34000"/>
            </a:srgbClr>
          </a:solidFill>
          <a:ln>
            <a:solidFill>
              <a:srgbClr val="F97FE2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44514" y="7838584"/>
            <a:ext cx="480633" cy="326564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376288" y="7841979"/>
            <a:ext cx="165100" cy="326564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77547" y="7865088"/>
            <a:ext cx="165100" cy="326564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722138" y="7838584"/>
            <a:ext cx="165100" cy="326564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922009" y="8493850"/>
            <a:ext cx="1122112" cy="348601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429563" y="8509771"/>
            <a:ext cx="670329" cy="326564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8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11" y="2621502"/>
            <a:ext cx="4270712" cy="35125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493" y="2728319"/>
            <a:ext cx="4267796" cy="30674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89" y="557944"/>
            <a:ext cx="7944959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2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227" y="232361"/>
            <a:ext cx="5180834" cy="37940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1" y="543686"/>
            <a:ext cx="7795026" cy="6374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23" y="3674032"/>
            <a:ext cx="4388881" cy="43765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478" y="3853532"/>
            <a:ext cx="4292475" cy="4197086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14147800" y="260350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1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84;p33"/>
              <p:cNvSpPr txBox="1"/>
              <p:nvPr/>
            </p:nvSpPr>
            <p:spPr>
              <a:xfrm>
                <a:off x="856447" y="2040961"/>
                <a:ext cx="4288214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 algn="just">
                  <a:buClr>
                    <a:schemeClr val="bg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𝟎𝟎𝟎𝟎𝟎𝟐</m:t>
                      </m:r>
                      <m:sSup>
                        <m:sSupPr>
                          <m:ctrlP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pt-BR" sz="2000" b="1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marL="457200" lvl="0" indent="-457200">
                  <a:lnSpc>
                    <a:spcPct val="200000"/>
                  </a:lnSpc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:endParaRPr sz="2400" b="0" i="0" u="none" strike="noStrike" cap="none" dirty="0">
                  <a:solidFill>
                    <a:srgbClr val="002060"/>
                  </a:solidFill>
                  <a:latin typeface="PT Sans" panose="020B0604020202020204" charset="0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5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47" y="2040961"/>
                <a:ext cx="4288214" cy="5457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185" y="3024709"/>
            <a:ext cx="3096737" cy="583511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16" y="680218"/>
            <a:ext cx="2061546" cy="55168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589" y="1473508"/>
            <a:ext cx="1977846" cy="34842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746" y="680218"/>
            <a:ext cx="3602161" cy="55168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373" y="1679785"/>
            <a:ext cx="2419878" cy="3611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4251" y="1698322"/>
            <a:ext cx="2686242" cy="36117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5" y="3502736"/>
            <a:ext cx="4187515" cy="37971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89" y="3267527"/>
            <a:ext cx="5690093" cy="426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66" y="1151761"/>
            <a:ext cx="4606333" cy="39547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0" y="494476"/>
            <a:ext cx="3248478" cy="4286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51" y="6098180"/>
            <a:ext cx="10650436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57" y="2578722"/>
            <a:ext cx="9669224" cy="24577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57" y="4993030"/>
            <a:ext cx="6668431" cy="8478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481" y="499117"/>
            <a:ext cx="4219575" cy="23050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528" y="5880903"/>
            <a:ext cx="5239481" cy="8383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528" y="6682672"/>
            <a:ext cx="5134692" cy="8668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757" y="8036968"/>
            <a:ext cx="1743318" cy="62873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3075" y="7975765"/>
            <a:ext cx="5477639" cy="6858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872" y="7851923"/>
            <a:ext cx="1686160" cy="933580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213100" y="5130800"/>
            <a:ext cx="1130300" cy="495300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solidFill>
              <a:srgbClr val="00B05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213100" y="6014122"/>
            <a:ext cx="1650448" cy="495300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solidFill>
              <a:srgbClr val="00B05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485848" y="5213664"/>
            <a:ext cx="1134391" cy="495300"/>
          </a:xfrm>
          <a:prstGeom prst="rect">
            <a:avLst/>
          </a:prstGeom>
          <a:solidFill>
            <a:srgbClr val="F97FE2">
              <a:alpha val="32000"/>
            </a:srgbClr>
          </a:solidFill>
          <a:ln>
            <a:solidFill>
              <a:srgbClr val="F97FE2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833821" y="6058052"/>
            <a:ext cx="1650448" cy="495300"/>
          </a:xfrm>
          <a:prstGeom prst="rect">
            <a:avLst/>
          </a:prstGeom>
          <a:solidFill>
            <a:srgbClr val="F97FE2">
              <a:alpha val="32000"/>
            </a:srgbClr>
          </a:solidFill>
          <a:ln>
            <a:solidFill>
              <a:srgbClr val="F97FE2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343400" y="5086933"/>
            <a:ext cx="814328" cy="753940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800555" y="5838284"/>
            <a:ext cx="814328" cy="874137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3739146" y="1280834"/>
            <a:ext cx="814328" cy="362436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6620239" y="5036515"/>
            <a:ext cx="864030" cy="874137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rgbClr val="00B0F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473689" y="5862992"/>
            <a:ext cx="266035" cy="874137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rgbClr val="00B0F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2790360" y="1307339"/>
            <a:ext cx="814328" cy="362436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rgbClr val="00B0F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65" y="306262"/>
            <a:ext cx="9564435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7" y="1043649"/>
            <a:ext cx="10564699" cy="18957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87" y="3550301"/>
            <a:ext cx="7935432" cy="203863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19" y="7014302"/>
            <a:ext cx="7154273" cy="95263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00500" y="7162800"/>
            <a:ext cx="3780892" cy="804135"/>
          </a:xfrm>
          <a:prstGeom prst="rect">
            <a:avLst/>
          </a:prstGeom>
          <a:solidFill>
            <a:srgbClr val="F97FE2">
              <a:alpha val="34000"/>
            </a:srgbClr>
          </a:solidFill>
          <a:ln>
            <a:solidFill>
              <a:srgbClr val="F97FE2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9" y="446845"/>
            <a:ext cx="1533739" cy="5239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9" y="1229466"/>
            <a:ext cx="9859751" cy="7621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3977" y="648360"/>
            <a:ext cx="3467584" cy="5811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477" y="2270025"/>
            <a:ext cx="2276793" cy="38105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65" y="2577207"/>
            <a:ext cx="2962688" cy="5906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477" y="2977312"/>
            <a:ext cx="3153215" cy="381053"/>
          </a:xfrm>
          <a:prstGeom prst="rect">
            <a:avLst/>
          </a:prstGeom>
        </p:spPr>
      </p:pic>
      <p:sp>
        <p:nvSpPr>
          <p:cNvPr id="9" name="Chave esquerda 8"/>
          <p:cNvSpPr/>
          <p:nvPr/>
        </p:nvSpPr>
        <p:spPr>
          <a:xfrm>
            <a:off x="4260477" y="2192283"/>
            <a:ext cx="127000" cy="12224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765" y="3964755"/>
            <a:ext cx="2543530" cy="3715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765" y="4507676"/>
            <a:ext cx="5734850" cy="42868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133" y="5313358"/>
            <a:ext cx="5468113" cy="33342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765" y="5795145"/>
            <a:ext cx="2972215" cy="45726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529" y="5842777"/>
            <a:ext cx="704948" cy="40963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7505" y="5795145"/>
            <a:ext cx="552527" cy="40963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133" y="6596771"/>
            <a:ext cx="1381318" cy="51442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8162" y="6542032"/>
            <a:ext cx="1724266" cy="5144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0477" y="6542032"/>
            <a:ext cx="1933845" cy="50489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93458" y="1878351"/>
            <a:ext cx="1733792" cy="50489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66774" y="1935508"/>
            <a:ext cx="1648055" cy="39058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93850" y="2492320"/>
            <a:ext cx="4744112" cy="48584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55750" y="2977312"/>
            <a:ext cx="4706007" cy="96215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31246" y="4402887"/>
            <a:ext cx="2029108" cy="53347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93722" y="4336282"/>
            <a:ext cx="5630061" cy="67636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757151" y="4250464"/>
            <a:ext cx="1171739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83" y="2270830"/>
            <a:ext cx="4010585" cy="39153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31" y="464313"/>
            <a:ext cx="1486107" cy="4382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56" y="1043697"/>
            <a:ext cx="9850225" cy="12098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56" y="2394714"/>
            <a:ext cx="2572109" cy="4286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56" y="2924090"/>
            <a:ext cx="8745170" cy="8192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904" y="4004271"/>
            <a:ext cx="1819529" cy="4096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2195" y="4007445"/>
            <a:ext cx="2848373" cy="4191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0568" y="3975692"/>
            <a:ext cx="2029108" cy="43821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156" y="4634338"/>
            <a:ext cx="9069066" cy="42868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156" y="5283458"/>
            <a:ext cx="943107" cy="41915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4529" y="5342538"/>
            <a:ext cx="2362530" cy="39058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6381" y="5317133"/>
            <a:ext cx="5020376" cy="4667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6381" y="5976572"/>
            <a:ext cx="3924848" cy="41915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60256" y="388102"/>
            <a:ext cx="5182323" cy="51442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17414" y="1017193"/>
            <a:ext cx="5125165" cy="39058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17414" y="1434277"/>
            <a:ext cx="3620005" cy="400106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17414" y="1861198"/>
            <a:ext cx="2591162" cy="409632"/>
          </a:xfrm>
          <a:prstGeom prst="rect">
            <a:avLst/>
          </a:prstGeom>
        </p:spPr>
      </p:pic>
      <p:sp>
        <p:nvSpPr>
          <p:cNvPr id="25" name="Elipse 24"/>
          <p:cNvSpPr/>
          <p:nvPr/>
        </p:nvSpPr>
        <p:spPr>
          <a:xfrm>
            <a:off x="14983419" y="419479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4736417" y="41947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</a:rPr>
              <a:t>1</a:t>
            </a:r>
            <a:endParaRPr lang="pt-BR" sz="2000" b="1" dirty="0">
              <a:solidFill>
                <a:srgbClr val="00B050"/>
              </a:solidFill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4185356" y="6416853"/>
            <a:ext cx="1257333" cy="1333686"/>
            <a:chOff x="4185356" y="6416853"/>
            <a:chExt cx="1257333" cy="1333686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185356" y="6416853"/>
              <a:ext cx="1238423" cy="1333686"/>
            </a:xfrm>
            <a:prstGeom prst="rect">
              <a:avLst/>
            </a:prstGeom>
          </p:spPr>
        </p:pic>
        <p:sp>
          <p:nvSpPr>
            <p:cNvPr id="27" name="Retângulo 26"/>
            <p:cNvSpPr/>
            <p:nvPr/>
          </p:nvSpPr>
          <p:spPr>
            <a:xfrm>
              <a:off x="4185356" y="6450681"/>
              <a:ext cx="1257333" cy="1295581"/>
            </a:xfrm>
            <a:prstGeom prst="rect">
              <a:avLst/>
            </a:prstGeom>
            <a:solidFill>
              <a:srgbClr val="00B050">
                <a:alpha val="32000"/>
              </a:srgbClr>
            </a:solidFill>
            <a:ln>
              <a:solidFill>
                <a:srgbClr val="00B05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8094899" y="6450681"/>
            <a:ext cx="1257333" cy="1295581"/>
            <a:chOff x="8094899" y="6450681"/>
            <a:chExt cx="1257333" cy="1295581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94899" y="6450681"/>
              <a:ext cx="1143160" cy="1295581"/>
            </a:xfrm>
            <a:prstGeom prst="rect">
              <a:avLst/>
            </a:prstGeom>
          </p:spPr>
        </p:pic>
        <p:sp>
          <p:nvSpPr>
            <p:cNvPr id="28" name="Retângulo 27"/>
            <p:cNvSpPr/>
            <p:nvPr/>
          </p:nvSpPr>
          <p:spPr>
            <a:xfrm>
              <a:off x="8094899" y="6450681"/>
              <a:ext cx="1257333" cy="1295581"/>
            </a:xfrm>
            <a:prstGeom prst="rect">
              <a:avLst/>
            </a:prstGeom>
            <a:solidFill>
              <a:srgbClr val="F97FE2">
                <a:alpha val="32000"/>
              </a:srgbClr>
            </a:solidFill>
            <a:ln>
              <a:solidFill>
                <a:srgbClr val="F97FE2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Retângulo 28"/>
          <p:cNvSpPr/>
          <p:nvPr/>
        </p:nvSpPr>
        <p:spPr>
          <a:xfrm>
            <a:off x="4882453" y="5954007"/>
            <a:ext cx="1253303" cy="419651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7389536" y="5976079"/>
            <a:ext cx="931694" cy="419651"/>
          </a:xfrm>
          <a:prstGeom prst="rect">
            <a:avLst/>
          </a:prstGeom>
          <a:solidFill>
            <a:srgbClr val="F97FE2">
              <a:alpha val="32000"/>
            </a:srgbClr>
          </a:solidFill>
          <a:ln>
            <a:solidFill>
              <a:srgbClr val="F97FE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4192958" y="4027067"/>
            <a:ext cx="744917" cy="419651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18"/>
          <p:cNvGrpSpPr/>
          <p:nvPr/>
        </p:nvGrpSpPr>
        <p:grpSpPr>
          <a:xfrm>
            <a:off x="4680181" y="3630746"/>
            <a:ext cx="600560" cy="371527"/>
            <a:chOff x="11059976" y="6438324"/>
            <a:chExt cx="600560" cy="371527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059976" y="6438324"/>
              <a:ext cx="562053" cy="371527"/>
            </a:xfrm>
            <a:prstGeom prst="rect">
              <a:avLst/>
            </a:prstGeom>
          </p:spPr>
        </p:pic>
        <p:sp>
          <p:nvSpPr>
            <p:cNvPr id="34" name="Retângulo 33"/>
            <p:cNvSpPr/>
            <p:nvPr/>
          </p:nvSpPr>
          <p:spPr>
            <a:xfrm>
              <a:off x="11059976" y="6487541"/>
              <a:ext cx="600560" cy="287456"/>
            </a:xfrm>
            <a:prstGeom prst="rect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5" name="Imagem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736417" y="1880250"/>
            <a:ext cx="1114581" cy="390580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57488" y="1891541"/>
            <a:ext cx="409632" cy="352474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920295" y="1890348"/>
            <a:ext cx="1467055" cy="342948"/>
          </a:xfrm>
          <a:prstGeom prst="rect">
            <a:avLst/>
          </a:prstGeom>
        </p:spPr>
      </p:pic>
      <p:grpSp>
        <p:nvGrpSpPr>
          <p:cNvPr id="58" name="Grupo 57"/>
          <p:cNvGrpSpPr/>
          <p:nvPr/>
        </p:nvGrpSpPr>
        <p:grpSpPr>
          <a:xfrm>
            <a:off x="1227978" y="6300193"/>
            <a:ext cx="1989353" cy="2107141"/>
            <a:chOff x="1227978" y="6300193"/>
            <a:chExt cx="1989353" cy="2107141"/>
          </a:xfrm>
        </p:grpSpPr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917710" y="7842047"/>
              <a:ext cx="238158" cy="333422"/>
            </a:xfrm>
            <a:prstGeom prst="rect">
              <a:avLst/>
            </a:prstGeom>
          </p:spPr>
        </p:pic>
        <p:cxnSp>
          <p:nvCxnSpPr>
            <p:cNvPr id="41" name="Conector de seta reta 40"/>
            <p:cNvCxnSpPr/>
            <p:nvPr/>
          </p:nvCxnSpPr>
          <p:spPr>
            <a:xfrm rot="3107648" flipV="1">
              <a:off x="1852139" y="7042141"/>
              <a:ext cx="761886" cy="196849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orma livre 44"/>
            <p:cNvSpPr/>
            <p:nvPr/>
          </p:nvSpPr>
          <p:spPr>
            <a:xfrm rot="3107648">
              <a:off x="2015704" y="7507201"/>
              <a:ext cx="584200" cy="241804"/>
            </a:xfrm>
            <a:custGeom>
              <a:avLst/>
              <a:gdLst>
                <a:gd name="connsiteX0" fmla="*/ 0 w 584200"/>
                <a:gd name="connsiteY0" fmla="*/ 191004 h 241804"/>
                <a:gd name="connsiteX1" fmla="*/ 266700 w 584200"/>
                <a:gd name="connsiteY1" fmla="*/ 504 h 241804"/>
                <a:gd name="connsiteX2" fmla="*/ 584200 w 584200"/>
                <a:gd name="connsiteY2" fmla="*/ 241804 h 24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41804">
                  <a:moveTo>
                    <a:pt x="0" y="191004"/>
                  </a:moveTo>
                  <a:cubicBezTo>
                    <a:pt x="84666" y="91520"/>
                    <a:pt x="169333" y="-7963"/>
                    <a:pt x="266700" y="504"/>
                  </a:cubicBezTo>
                  <a:cubicBezTo>
                    <a:pt x="364067" y="8971"/>
                    <a:pt x="474133" y="125387"/>
                    <a:pt x="584200" y="241804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44579" y="6300193"/>
              <a:ext cx="457264" cy="323895"/>
            </a:xfrm>
            <a:prstGeom prst="rect">
              <a:avLst/>
            </a:prstGeom>
          </p:spPr>
        </p:pic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569194" y="7178851"/>
              <a:ext cx="238158" cy="362001"/>
            </a:xfrm>
            <a:prstGeom prst="rect">
              <a:avLst/>
            </a:prstGeom>
          </p:spPr>
        </p:pic>
        <p:cxnSp>
          <p:nvCxnSpPr>
            <p:cNvPr id="40" name="Conector de seta reta 39"/>
            <p:cNvCxnSpPr/>
            <p:nvPr/>
          </p:nvCxnSpPr>
          <p:spPr>
            <a:xfrm flipV="1">
              <a:off x="1227978" y="6478707"/>
              <a:ext cx="1841613" cy="1862072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2322498" y="8175469"/>
            <a:ext cx="3116494" cy="1270364"/>
            <a:chOff x="2322498" y="8175469"/>
            <a:chExt cx="3116494" cy="1270364"/>
          </a:xfrm>
        </p:grpSpPr>
        <p:pic>
          <p:nvPicPr>
            <p:cNvPr id="57" name="Imagem 5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954800" y="8964734"/>
              <a:ext cx="238158" cy="333422"/>
            </a:xfrm>
            <a:prstGeom prst="rect">
              <a:avLst/>
            </a:prstGeom>
          </p:spPr>
        </p:pic>
        <p:cxnSp>
          <p:nvCxnSpPr>
            <p:cNvPr id="51" name="Conector de seta reta 50"/>
            <p:cNvCxnSpPr/>
            <p:nvPr/>
          </p:nvCxnSpPr>
          <p:spPr>
            <a:xfrm flipV="1">
              <a:off x="2326420" y="8604676"/>
              <a:ext cx="2759175" cy="841157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2322498" y="8822040"/>
              <a:ext cx="2018052" cy="61881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Imagem 5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708712" y="8175469"/>
              <a:ext cx="457264" cy="323895"/>
            </a:xfrm>
            <a:prstGeom prst="rect">
              <a:avLst/>
            </a:prstGeom>
          </p:spPr>
        </p:pic>
        <p:pic>
          <p:nvPicPr>
            <p:cNvPr id="59" name="Imagem 5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610201" y="8995300"/>
              <a:ext cx="828791" cy="37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06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29" grpId="1" animBg="1"/>
      <p:bldP spid="30" grpId="0" animBg="1"/>
      <p:bldP spid="30" grpId="1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2" y="302084"/>
            <a:ext cx="10193173" cy="48012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92" y="5401434"/>
            <a:ext cx="4143953" cy="4953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92" y="6546671"/>
            <a:ext cx="4563112" cy="4286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19" y="7125738"/>
            <a:ext cx="10202699" cy="4667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692" y="7704844"/>
            <a:ext cx="9345329" cy="428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19" y="5948512"/>
            <a:ext cx="397247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3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ctor reto 33"/>
          <p:cNvCxnSpPr/>
          <p:nvPr/>
        </p:nvCxnSpPr>
        <p:spPr>
          <a:xfrm>
            <a:off x="9402211" y="2500678"/>
            <a:ext cx="3166608" cy="65765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8226527" y="6448109"/>
            <a:ext cx="5883173" cy="262907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9841283" y="7849249"/>
            <a:ext cx="2135349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endCxn id="48" idx="0"/>
          </p:cNvCxnSpPr>
          <p:nvPr/>
        </p:nvCxnSpPr>
        <p:spPr>
          <a:xfrm flipH="1" flipV="1">
            <a:off x="11976632" y="7785749"/>
            <a:ext cx="0" cy="71055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m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445" y="7744295"/>
            <a:ext cx="485843" cy="257211"/>
          </a:xfrm>
          <a:prstGeom prst="rect">
            <a:avLst/>
          </a:prstGeom>
        </p:spPr>
      </p:pic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74894" y="5679172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18" y="3688524"/>
            <a:ext cx="5029902" cy="4667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446" y="4674355"/>
            <a:ext cx="2657846" cy="55252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465" y="5462649"/>
            <a:ext cx="5792008" cy="140037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4155" y="613540"/>
            <a:ext cx="4134427" cy="419158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11874500" y="1429439"/>
            <a:ext cx="2689056" cy="1505160"/>
            <a:chOff x="11874500" y="1429439"/>
            <a:chExt cx="2689056" cy="1505160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96237" y="1429439"/>
              <a:ext cx="2467319" cy="1505160"/>
            </a:xfrm>
            <a:prstGeom prst="rect">
              <a:avLst/>
            </a:prstGeom>
          </p:spPr>
        </p:pic>
        <p:sp>
          <p:nvSpPr>
            <p:cNvPr id="17" name="Chave esquerda 16"/>
            <p:cNvSpPr/>
            <p:nvPr/>
          </p:nvSpPr>
          <p:spPr>
            <a:xfrm>
              <a:off x="11874500" y="1429439"/>
              <a:ext cx="221737" cy="150516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/>
          <p:cNvCxnSpPr/>
          <p:nvPr/>
        </p:nvCxnSpPr>
        <p:spPr>
          <a:xfrm flipV="1">
            <a:off x="9867900" y="2717800"/>
            <a:ext cx="0" cy="6629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9051722" y="8655050"/>
            <a:ext cx="66327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19015" y="1567161"/>
            <a:ext cx="2048161" cy="28579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19015" y="1912925"/>
            <a:ext cx="1924319" cy="40010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9777900" y="34301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8752" y="3359819"/>
            <a:ext cx="657317" cy="276264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46709" y="8819968"/>
            <a:ext cx="657317" cy="257211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55656" y="3274426"/>
            <a:ext cx="2057687" cy="34294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7423" y="4247536"/>
            <a:ext cx="1533739" cy="33342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6702" y="4212559"/>
            <a:ext cx="1333686" cy="371527"/>
          </a:xfrm>
          <a:prstGeom prst="rect">
            <a:avLst/>
          </a:prstGeom>
        </p:spPr>
      </p:pic>
      <p:sp>
        <p:nvSpPr>
          <p:cNvPr id="42" name="Retângulo 41"/>
          <p:cNvSpPr/>
          <p:nvPr/>
        </p:nvSpPr>
        <p:spPr>
          <a:xfrm rot="20054298">
            <a:off x="8923675" y="2749217"/>
            <a:ext cx="2167361" cy="700788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exto explicativo em forma de nuvem 42"/>
          <p:cNvSpPr/>
          <p:nvPr/>
        </p:nvSpPr>
        <p:spPr>
          <a:xfrm>
            <a:off x="14263682" y="3024599"/>
            <a:ext cx="2805118" cy="957687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11886632" y="778574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Conector reto 46"/>
          <p:cNvCxnSpPr/>
          <p:nvPr/>
        </p:nvCxnSpPr>
        <p:spPr>
          <a:xfrm>
            <a:off x="11976632" y="8534400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rot="16200000" flipH="1">
            <a:off x="9868933" y="7736567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m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8884" y="7076733"/>
            <a:ext cx="476316" cy="238158"/>
          </a:xfrm>
          <a:prstGeom prst="rect">
            <a:avLst/>
          </a:prstGeom>
        </p:spPr>
      </p:pic>
      <p:sp>
        <p:nvSpPr>
          <p:cNvPr id="55" name="Elipse 54"/>
          <p:cNvSpPr/>
          <p:nvPr/>
        </p:nvSpPr>
        <p:spPr>
          <a:xfrm>
            <a:off x="9784928" y="709429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6" name="Conector reto 55"/>
          <p:cNvCxnSpPr/>
          <p:nvPr/>
        </p:nvCxnSpPr>
        <p:spPr>
          <a:xfrm rot="16200000" flipH="1">
            <a:off x="9881288" y="8006589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6948" y="7984485"/>
            <a:ext cx="495369" cy="276264"/>
          </a:xfrm>
          <a:prstGeom prst="rect">
            <a:avLst/>
          </a:prstGeom>
        </p:spPr>
      </p:pic>
      <p:cxnSp>
        <p:nvCxnSpPr>
          <p:cNvPr id="62" name="Conector reto 61"/>
          <p:cNvCxnSpPr/>
          <p:nvPr/>
        </p:nvCxnSpPr>
        <p:spPr>
          <a:xfrm flipH="1">
            <a:off x="9989288" y="8127937"/>
            <a:ext cx="1980000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e 62"/>
          <p:cNvSpPr/>
          <p:nvPr/>
        </p:nvSpPr>
        <p:spPr>
          <a:xfrm>
            <a:off x="11888918" y="80349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 rot="17647259">
            <a:off x="9723323" y="5397108"/>
            <a:ext cx="1664219" cy="6033022"/>
          </a:xfrm>
          <a:prstGeom prst="rect">
            <a:avLst/>
          </a:prstGeom>
          <a:solidFill>
            <a:schemeClr val="accent5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9" name="Imagem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59865" y="4786237"/>
            <a:ext cx="1524213" cy="352474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28602" y="4772945"/>
            <a:ext cx="1362265" cy="323895"/>
          </a:xfrm>
          <a:prstGeom prst="rect">
            <a:avLst/>
          </a:prstGeom>
        </p:spPr>
      </p:pic>
      <p:sp>
        <p:nvSpPr>
          <p:cNvPr id="74" name="Retângulo 73"/>
          <p:cNvSpPr/>
          <p:nvPr/>
        </p:nvSpPr>
        <p:spPr>
          <a:xfrm>
            <a:off x="9845823" y="2702255"/>
            <a:ext cx="3106589" cy="7063293"/>
          </a:xfrm>
          <a:prstGeom prst="rect">
            <a:avLst/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>
            <a:off x="8769019" y="2757308"/>
            <a:ext cx="4524625" cy="5910204"/>
          </a:xfrm>
          <a:prstGeom prst="rect">
            <a:avLst/>
          </a:prstGeom>
          <a:solidFill>
            <a:srgbClr val="F97FE2">
              <a:alpha val="3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" name="Grupo 104"/>
          <p:cNvGrpSpPr/>
          <p:nvPr/>
        </p:nvGrpSpPr>
        <p:grpSpPr>
          <a:xfrm>
            <a:off x="9849428" y="7104202"/>
            <a:ext cx="2609876" cy="1560757"/>
            <a:chOff x="14266048" y="6256905"/>
            <a:chExt cx="2562743" cy="1591718"/>
          </a:xfrm>
        </p:grpSpPr>
        <p:grpSp>
          <p:nvGrpSpPr>
            <p:cNvPr id="101" name="Grupo 100"/>
            <p:cNvGrpSpPr/>
            <p:nvPr/>
          </p:nvGrpSpPr>
          <p:grpSpPr>
            <a:xfrm>
              <a:off x="14266048" y="6287866"/>
              <a:ext cx="2562743" cy="1560757"/>
              <a:chOff x="9841283" y="7094293"/>
              <a:chExt cx="2562743" cy="1560757"/>
            </a:xfrm>
          </p:grpSpPr>
          <p:cxnSp>
            <p:nvCxnSpPr>
              <p:cNvPr id="79" name="Conector reto 78"/>
              <p:cNvCxnSpPr/>
              <p:nvPr/>
            </p:nvCxnSpPr>
            <p:spPr>
              <a:xfrm>
                <a:off x="9867900" y="7094293"/>
                <a:ext cx="0" cy="1560757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/>
              <p:cNvCxnSpPr/>
              <p:nvPr/>
            </p:nvCxnSpPr>
            <p:spPr>
              <a:xfrm flipH="1">
                <a:off x="9841283" y="8655050"/>
                <a:ext cx="2562743" cy="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/>
              <p:cNvCxnSpPr/>
              <p:nvPr/>
            </p:nvCxnSpPr>
            <p:spPr>
              <a:xfrm>
                <a:off x="12066632" y="8127937"/>
                <a:ext cx="290468" cy="527113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/>
              <p:cNvCxnSpPr/>
              <p:nvPr/>
            </p:nvCxnSpPr>
            <p:spPr>
              <a:xfrm flipH="1" flipV="1">
                <a:off x="9860556" y="7094293"/>
                <a:ext cx="2206076" cy="1033644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tângulo 101"/>
            <p:cNvSpPr/>
            <p:nvPr/>
          </p:nvSpPr>
          <p:spPr>
            <a:xfrm>
              <a:off x="14292665" y="7314890"/>
              <a:ext cx="2198732" cy="5296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Triângulo retângulo 102"/>
            <p:cNvSpPr/>
            <p:nvPr/>
          </p:nvSpPr>
          <p:spPr>
            <a:xfrm>
              <a:off x="14267297" y="6256905"/>
              <a:ext cx="2127168" cy="1064605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Triângulo retângulo 103"/>
            <p:cNvSpPr/>
            <p:nvPr/>
          </p:nvSpPr>
          <p:spPr>
            <a:xfrm>
              <a:off x="16491397" y="7304592"/>
              <a:ext cx="290468" cy="539973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6" name="Imagem 10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54763" y="7243269"/>
            <a:ext cx="1105054" cy="362001"/>
          </a:xfrm>
          <a:prstGeom prst="rect">
            <a:avLst/>
          </a:prstGeom>
        </p:spPr>
      </p:pic>
      <p:cxnSp>
        <p:nvCxnSpPr>
          <p:cNvPr id="108" name="Conector de seta reta 107"/>
          <p:cNvCxnSpPr/>
          <p:nvPr/>
        </p:nvCxnSpPr>
        <p:spPr>
          <a:xfrm>
            <a:off x="7508301" y="7516563"/>
            <a:ext cx="2213810" cy="573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3029" y="367754"/>
            <a:ext cx="7925906" cy="2810267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9807250" y="8571759"/>
            <a:ext cx="165600" cy="165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2" grpId="0" animBg="1"/>
      <p:bldP spid="43" grpId="0" animBg="1"/>
      <p:bldP spid="48" grpId="0" animBg="1"/>
      <p:bldP spid="55" grpId="0" animBg="1"/>
      <p:bldP spid="63" grpId="0" animBg="1"/>
      <p:bldP spid="71" grpId="0" animBg="1"/>
      <p:bldP spid="74" grpId="0" animBg="1"/>
      <p:bldP spid="75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78" y="603942"/>
            <a:ext cx="4007172" cy="5353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37" y="3960138"/>
            <a:ext cx="1057423" cy="6477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439" y="3986827"/>
            <a:ext cx="1057423" cy="7335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59" y="2971272"/>
            <a:ext cx="2444128" cy="326506"/>
          </a:xfrm>
          <a:prstGeom prst="rect">
            <a:avLst/>
          </a:prstGeom>
        </p:spPr>
      </p:pic>
      <p:sp>
        <p:nvSpPr>
          <p:cNvPr id="16" name="Texto Explicativo 1 15"/>
          <p:cNvSpPr/>
          <p:nvPr/>
        </p:nvSpPr>
        <p:spPr>
          <a:xfrm rot="10800000">
            <a:off x="989567" y="3691921"/>
            <a:ext cx="1663908" cy="1184223"/>
          </a:xfrm>
          <a:prstGeom prst="borderCallout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o Explicativo 1 19"/>
          <p:cNvSpPr/>
          <p:nvPr/>
        </p:nvSpPr>
        <p:spPr>
          <a:xfrm rot="10800000" flipH="1">
            <a:off x="4246184" y="3691921"/>
            <a:ext cx="1663908" cy="1184223"/>
          </a:xfrm>
          <a:prstGeom prst="borderCallout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28" y="2564922"/>
            <a:ext cx="3534268" cy="67636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6701" y="2688763"/>
            <a:ext cx="1819529" cy="42868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928" y="3458942"/>
            <a:ext cx="3562847" cy="638264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5634" y="3559922"/>
            <a:ext cx="1648055" cy="42868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02" y="4431081"/>
            <a:ext cx="4677428" cy="600159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8802" y="5166219"/>
            <a:ext cx="4448796" cy="657317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229" y="7856963"/>
            <a:ext cx="7011378" cy="1343212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96257" y="3754893"/>
            <a:ext cx="2536085" cy="576768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45432" y="5404619"/>
            <a:ext cx="2867425" cy="590632"/>
          </a:xfrm>
          <a:prstGeom prst="rect">
            <a:avLst/>
          </a:prstGeom>
        </p:spPr>
      </p:pic>
      <p:sp>
        <p:nvSpPr>
          <p:cNvPr id="33" name="Texto Explicativo 2 32"/>
          <p:cNvSpPr/>
          <p:nvPr/>
        </p:nvSpPr>
        <p:spPr>
          <a:xfrm>
            <a:off x="14826237" y="3536062"/>
            <a:ext cx="2536085" cy="988866"/>
          </a:xfrm>
          <a:prstGeom prst="borderCallout2">
            <a:avLst>
              <a:gd name="adj1" fmla="val 18750"/>
              <a:gd name="adj2" fmla="val -8333"/>
              <a:gd name="adj3" fmla="val 44520"/>
              <a:gd name="adj4" fmla="val -19031"/>
              <a:gd name="adj5" fmla="val 91277"/>
              <a:gd name="adj6" fmla="val -171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exto Explicativo 2 33"/>
          <p:cNvSpPr/>
          <p:nvPr/>
        </p:nvSpPr>
        <p:spPr>
          <a:xfrm flipV="1">
            <a:off x="14630586" y="5289480"/>
            <a:ext cx="2867425" cy="830206"/>
          </a:xfrm>
          <a:prstGeom prst="borderCallout2">
            <a:avLst>
              <a:gd name="adj1" fmla="val 16944"/>
              <a:gd name="adj2" fmla="val -4674"/>
              <a:gd name="adj3" fmla="val 24167"/>
              <a:gd name="adj4" fmla="val -13008"/>
              <a:gd name="adj5" fmla="val 54720"/>
              <a:gd name="adj6" fmla="val -1477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14120734" y="4522739"/>
            <a:ext cx="524698" cy="401033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13919424" y="5262658"/>
            <a:ext cx="524698" cy="401033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9676" y="6176453"/>
            <a:ext cx="7811590" cy="1009791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2358" y="7958078"/>
            <a:ext cx="7659169" cy="990738"/>
          </a:xfrm>
          <a:prstGeom prst="rect">
            <a:avLst/>
          </a:prstGeom>
        </p:spPr>
      </p:pic>
      <p:grpSp>
        <p:nvGrpSpPr>
          <p:cNvPr id="42" name="Grupo 41"/>
          <p:cNvGrpSpPr/>
          <p:nvPr/>
        </p:nvGrpSpPr>
        <p:grpSpPr>
          <a:xfrm>
            <a:off x="8787673" y="7439542"/>
            <a:ext cx="2222257" cy="1783829"/>
            <a:chOff x="14719108" y="7519370"/>
            <a:chExt cx="2222257" cy="1783829"/>
          </a:xfrm>
        </p:grpSpPr>
        <p:sp>
          <p:nvSpPr>
            <p:cNvPr id="40" name="Explosão 2 39"/>
            <p:cNvSpPr/>
            <p:nvPr/>
          </p:nvSpPr>
          <p:spPr>
            <a:xfrm rot="2465939">
              <a:off x="14719108" y="7519370"/>
              <a:ext cx="2222257" cy="1783829"/>
            </a:xfrm>
            <a:prstGeom prst="irregularSeal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/>
            <p:cNvSpPr txBox="1"/>
            <p:nvPr/>
          </p:nvSpPr>
          <p:spPr>
            <a:xfrm rot="1500253">
              <a:off x="15198708" y="8050545"/>
              <a:ext cx="13385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</a:t>
              </a:r>
              <a:endPara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Imagem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787" y="5404619"/>
            <a:ext cx="8087854" cy="216247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237" y="1604418"/>
            <a:ext cx="3921037" cy="8383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72142" y="384216"/>
            <a:ext cx="8050843" cy="16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33" grpId="0" animBg="1"/>
      <p:bldP spid="34" grpId="0" animBg="1"/>
      <p:bldP spid="35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35" y="408369"/>
            <a:ext cx="1897614" cy="5060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5" y="1258208"/>
            <a:ext cx="8815597" cy="370353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35" y="5305551"/>
            <a:ext cx="9033877" cy="31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o 85"/>
          <p:cNvGrpSpPr/>
          <p:nvPr/>
        </p:nvGrpSpPr>
        <p:grpSpPr>
          <a:xfrm>
            <a:off x="10129747" y="2139124"/>
            <a:ext cx="437777" cy="342948"/>
            <a:chOff x="10129747" y="2139124"/>
            <a:chExt cx="437777" cy="342948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523" y="2139124"/>
              <a:ext cx="362001" cy="342948"/>
            </a:xfrm>
            <a:prstGeom prst="rect">
              <a:avLst/>
            </a:prstGeom>
          </p:spPr>
        </p:pic>
        <p:sp>
          <p:nvSpPr>
            <p:cNvPr id="72" name="Texto Explicativo 2 71"/>
            <p:cNvSpPr/>
            <p:nvPr/>
          </p:nvSpPr>
          <p:spPr>
            <a:xfrm flipV="1">
              <a:off x="10129747" y="2161342"/>
              <a:ext cx="437235" cy="3146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0092"/>
                <a:gd name="adj6" fmla="val -67237"/>
              </a:avLst>
            </a:prstGeom>
            <a:solidFill>
              <a:srgbClr val="00B050">
                <a:alpha val="38000"/>
              </a:srgbClr>
            </a:solidFill>
            <a:ln>
              <a:solidFill>
                <a:srgbClr val="00B05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67" name="Grupo 66"/>
          <p:cNvGrpSpPr/>
          <p:nvPr/>
        </p:nvGrpSpPr>
        <p:grpSpPr>
          <a:xfrm>
            <a:off x="1224825" y="1819254"/>
            <a:ext cx="8623713" cy="5136183"/>
            <a:chOff x="1629559" y="1024774"/>
            <a:chExt cx="8750474" cy="522621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559" y="3322471"/>
              <a:ext cx="285789" cy="519617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7134" y="2176624"/>
              <a:ext cx="362001" cy="600159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5556" y="1851467"/>
              <a:ext cx="371527" cy="590632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0556" y="1200887"/>
              <a:ext cx="2095792" cy="628738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2767" y="2380521"/>
              <a:ext cx="2267266" cy="66684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6082" y="4049672"/>
              <a:ext cx="2333951" cy="695422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6082" y="5217385"/>
              <a:ext cx="2067213" cy="714475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82370" y="4515242"/>
              <a:ext cx="371527" cy="638264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5082" y="4812399"/>
              <a:ext cx="362001" cy="695422"/>
            </a:xfrm>
            <a:prstGeom prst="rect">
              <a:avLst/>
            </a:prstGeom>
          </p:spPr>
        </p:pic>
        <p:cxnSp>
          <p:nvCxnSpPr>
            <p:cNvPr id="22" name="Conector reto 21"/>
            <p:cNvCxnSpPr/>
            <p:nvPr/>
          </p:nvCxnSpPr>
          <p:spPr>
            <a:xfrm flipV="1">
              <a:off x="1989123" y="2380521"/>
              <a:ext cx="2358025" cy="1280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>
              <a:off x="1989123" y="3661007"/>
              <a:ext cx="2358025" cy="1281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V="1">
              <a:off x="5322973" y="1515257"/>
              <a:ext cx="2576843" cy="6315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>
              <a:off x="5322973" y="2146783"/>
              <a:ext cx="2576843" cy="6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 flipV="1">
              <a:off x="5179123" y="4390378"/>
              <a:ext cx="2576843" cy="6315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5179123" y="5021904"/>
              <a:ext cx="2576843" cy="6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Imagem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73872" y="5612728"/>
              <a:ext cx="371527" cy="638264"/>
            </a:xfrm>
            <a:prstGeom prst="rect">
              <a:avLst/>
            </a:prstGeom>
          </p:spPr>
        </p:pic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75151" y="2753063"/>
              <a:ext cx="371527" cy="638264"/>
            </a:xfrm>
            <a:prstGeom prst="rect">
              <a:avLst/>
            </a:prstGeom>
          </p:spPr>
        </p:pic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408" y="1024774"/>
              <a:ext cx="362001" cy="600159"/>
            </a:xfrm>
            <a:prstGeom prst="rect">
              <a:avLst/>
            </a:prstGeom>
          </p:spPr>
        </p:pic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7544" y="3906191"/>
              <a:ext cx="362001" cy="600159"/>
            </a:xfrm>
            <a:prstGeom prst="rect">
              <a:avLst/>
            </a:prstGeom>
          </p:spPr>
        </p:pic>
      </p:grpSp>
      <p:grpSp>
        <p:nvGrpSpPr>
          <p:cNvPr id="87" name="Grupo 86"/>
          <p:cNvGrpSpPr/>
          <p:nvPr/>
        </p:nvGrpSpPr>
        <p:grpSpPr>
          <a:xfrm>
            <a:off x="10160269" y="3327601"/>
            <a:ext cx="437235" cy="333422"/>
            <a:chOff x="10160269" y="3327601"/>
            <a:chExt cx="437235" cy="333422"/>
          </a:xfrm>
        </p:grpSpPr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05523" y="3327601"/>
              <a:ext cx="333422" cy="333422"/>
            </a:xfrm>
            <a:prstGeom prst="rect">
              <a:avLst/>
            </a:prstGeom>
          </p:spPr>
        </p:pic>
        <p:sp>
          <p:nvSpPr>
            <p:cNvPr id="74" name="Texto Explicativo 2 73"/>
            <p:cNvSpPr/>
            <p:nvPr/>
          </p:nvSpPr>
          <p:spPr>
            <a:xfrm flipV="1">
              <a:off x="10160269" y="3344843"/>
              <a:ext cx="437235" cy="3146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385"/>
                <a:gd name="adj6" fmla="val -50095"/>
              </a:avLst>
            </a:prstGeom>
            <a:solidFill>
              <a:srgbClr val="00B050">
                <a:alpha val="38000"/>
              </a:srgbClr>
            </a:solidFill>
            <a:ln>
              <a:solidFill>
                <a:srgbClr val="00B05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8" name="Grupo 87"/>
          <p:cNvGrpSpPr/>
          <p:nvPr/>
        </p:nvGrpSpPr>
        <p:grpSpPr>
          <a:xfrm>
            <a:off x="10152915" y="4988105"/>
            <a:ext cx="437235" cy="323895"/>
            <a:chOff x="10152915" y="4988105"/>
            <a:chExt cx="437235" cy="323895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10728" y="4988105"/>
              <a:ext cx="371527" cy="323895"/>
            </a:xfrm>
            <a:prstGeom prst="rect">
              <a:avLst/>
            </a:prstGeom>
          </p:spPr>
        </p:pic>
        <p:sp>
          <p:nvSpPr>
            <p:cNvPr id="75" name="Texto Explicativo 2 74"/>
            <p:cNvSpPr/>
            <p:nvPr/>
          </p:nvSpPr>
          <p:spPr>
            <a:xfrm flipV="1">
              <a:off x="10152915" y="4988458"/>
              <a:ext cx="437235" cy="3146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0092"/>
                <a:gd name="adj6" fmla="val -67237"/>
              </a:avLst>
            </a:prstGeom>
            <a:solidFill>
              <a:srgbClr val="00B050">
                <a:alpha val="38000"/>
              </a:srgbClr>
            </a:solidFill>
            <a:ln>
              <a:solidFill>
                <a:srgbClr val="00B05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9" name="Grupo 88"/>
          <p:cNvGrpSpPr/>
          <p:nvPr/>
        </p:nvGrpSpPr>
        <p:grpSpPr>
          <a:xfrm>
            <a:off x="10178733" y="6145342"/>
            <a:ext cx="437235" cy="336869"/>
            <a:chOff x="10178733" y="6145342"/>
            <a:chExt cx="437235" cy="336869"/>
          </a:xfrm>
        </p:grpSpPr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29781" y="6158316"/>
              <a:ext cx="352474" cy="323895"/>
            </a:xfrm>
            <a:prstGeom prst="rect">
              <a:avLst/>
            </a:prstGeom>
          </p:spPr>
        </p:pic>
        <p:sp>
          <p:nvSpPr>
            <p:cNvPr id="76" name="Texto Explicativo 2 75"/>
            <p:cNvSpPr/>
            <p:nvPr/>
          </p:nvSpPr>
          <p:spPr>
            <a:xfrm flipV="1">
              <a:off x="10178733" y="6145342"/>
              <a:ext cx="437235" cy="3146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0092"/>
                <a:gd name="adj6" fmla="val -67237"/>
              </a:avLst>
            </a:prstGeom>
            <a:solidFill>
              <a:srgbClr val="00B050">
                <a:alpha val="38000"/>
              </a:srgbClr>
            </a:solidFill>
            <a:ln>
              <a:solidFill>
                <a:srgbClr val="00B05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3" name="Imagem 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823" y="430059"/>
            <a:ext cx="6749513" cy="549676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3151" y="2555705"/>
            <a:ext cx="3905795" cy="314369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5497" y="3561119"/>
            <a:ext cx="2591162" cy="314369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47456" y="4073891"/>
            <a:ext cx="2705478" cy="342948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7536" y="4696774"/>
            <a:ext cx="1743318" cy="323895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27536" y="5111398"/>
            <a:ext cx="1924319" cy="352474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57516" y="5604814"/>
            <a:ext cx="1914792" cy="342948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63539" y="6042775"/>
            <a:ext cx="158137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35" y="408369"/>
            <a:ext cx="1897614" cy="50603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66" y="1683240"/>
            <a:ext cx="7365586" cy="152465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66" y="3976735"/>
            <a:ext cx="5270937" cy="29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32" y="952216"/>
            <a:ext cx="7061069" cy="5162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33" y="1962314"/>
            <a:ext cx="9097098" cy="21300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32" y="4465806"/>
            <a:ext cx="6344911" cy="12604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07" y="5942266"/>
            <a:ext cx="7673997" cy="10581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848" y="7027314"/>
            <a:ext cx="6154009" cy="6763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848" y="7819551"/>
            <a:ext cx="6220693" cy="9716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848" y="8802596"/>
            <a:ext cx="63826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29" y="558001"/>
            <a:ext cx="8087854" cy="19243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9" y="2932464"/>
            <a:ext cx="8345065" cy="7430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29" y="4022433"/>
            <a:ext cx="7954485" cy="173379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56" y="6248313"/>
            <a:ext cx="8078327" cy="59063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976736" y="6580681"/>
            <a:ext cx="2518346" cy="258263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567" y="7518939"/>
            <a:ext cx="3505689" cy="457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2562" y="7990835"/>
            <a:ext cx="7487695" cy="67636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995" y="8751266"/>
            <a:ext cx="5239481" cy="58110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257" y="1517967"/>
            <a:ext cx="3077004" cy="63826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5635" y="1570362"/>
            <a:ext cx="3019846" cy="53347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939" y="2452615"/>
            <a:ext cx="1276528" cy="34294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3094" y="2482320"/>
            <a:ext cx="1733792" cy="30484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63142" y="3033916"/>
            <a:ext cx="4001058" cy="30484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7467" y="3634210"/>
            <a:ext cx="3591426" cy="32389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0047" y="4196458"/>
            <a:ext cx="2838846" cy="26673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94101" y="4699762"/>
            <a:ext cx="990738" cy="238158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08759" y="5119792"/>
            <a:ext cx="2619741" cy="30484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07381" y="5118345"/>
            <a:ext cx="800212" cy="28579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2856" y="7049027"/>
            <a:ext cx="2048161" cy="4096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31651" y="780595"/>
            <a:ext cx="2286319" cy="34294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53279" y="5593658"/>
            <a:ext cx="3848637" cy="409632"/>
          </a:xfrm>
          <a:prstGeom prst="rect">
            <a:avLst/>
          </a:prstGeom>
        </p:spPr>
      </p:pic>
      <p:sp>
        <p:nvSpPr>
          <p:cNvPr id="34" name="Retângulo 33"/>
          <p:cNvSpPr/>
          <p:nvPr/>
        </p:nvSpPr>
        <p:spPr>
          <a:xfrm>
            <a:off x="12754472" y="4670578"/>
            <a:ext cx="1259173" cy="311084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14028500" y="5105698"/>
            <a:ext cx="1259173" cy="311084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4207381" y="4069131"/>
            <a:ext cx="2011976" cy="916636"/>
            <a:chOff x="14207381" y="4069131"/>
            <a:chExt cx="2011976" cy="916636"/>
          </a:xfrm>
        </p:grpSpPr>
        <p:grpSp>
          <p:nvGrpSpPr>
            <p:cNvPr id="51" name="Grupo 50"/>
            <p:cNvGrpSpPr/>
            <p:nvPr/>
          </p:nvGrpSpPr>
          <p:grpSpPr>
            <a:xfrm>
              <a:off x="15045558" y="4069131"/>
              <a:ext cx="1173799" cy="788127"/>
              <a:chOff x="15045558" y="4069131"/>
              <a:chExt cx="1173799" cy="788127"/>
            </a:xfrm>
          </p:grpSpPr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87673" y="4101202"/>
                <a:ext cx="704948" cy="619211"/>
              </a:xfrm>
              <a:prstGeom prst="rect">
                <a:avLst/>
              </a:prstGeom>
            </p:spPr>
          </p:pic>
          <p:sp>
            <p:nvSpPr>
              <p:cNvPr id="33" name="Elipse 32"/>
              <p:cNvSpPr/>
              <p:nvPr/>
            </p:nvSpPr>
            <p:spPr>
              <a:xfrm>
                <a:off x="15045558" y="4069131"/>
                <a:ext cx="1173799" cy="788127"/>
              </a:xfrm>
              <a:prstGeom prst="ellipse">
                <a:avLst/>
              </a:prstGeom>
              <a:solidFill>
                <a:srgbClr val="00B050">
                  <a:alpha val="26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37" name="Conector de seta reta 36"/>
            <p:cNvCxnSpPr>
              <a:stCxn id="33" idx="2"/>
            </p:cNvCxnSpPr>
            <p:nvPr/>
          </p:nvCxnSpPr>
          <p:spPr>
            <a:xfrm flipH="1">
              <a:off x="14207381" y="4463195"/>
              <a:ext cx="838177" cy="22386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/>
            <p:cNvCxnSpPr>
              <a:stCxn id="33" idx="2"/>
            </p:cNvCxnSpPr>
            <p:nvPr/>
          </p:nvCxnSpPr>
          <p:spPr>
            <a:xfrm flipH="1">
              <a:off x="14658086" y="4463195"/>
              <a:ext cx="387472" cy="52257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Imagem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7885" y="5896195"/>
            <a:ext cx="1381318" cy="809738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92816" y="5933694"/>
            <a:ext cx="1333686" cy="67636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059668" y="5918657"/>
            <a:ext cx="1314633" cy="676369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38394" y="6657631"/>
            <a:ext cx="2991267" cy="981212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129661" y="6657631"/>
            <a:ext cx="1286054" cy="895475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29648" y="7564021"/>
            <a:ext cx="1247949" cy="809738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83554" y="7595492"/>
            <a:ext cx="685896" cy="7335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10058" y="396292"/>
            <a:ext cx="6916115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4106</TotalTime>
  <Words>227</Words>
  <Application>Microsoft Office PowerPoint</Application>
  <PresentationFormat>Personalizar</PresentationFormat>
  <Paragraphs>80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Titillium Web ExtraLight</vt:lpstr>
      <vt:lpstr>Calibri</vt:lpstr>
      <vt:lpstr>Times New Roman</vt:lpstr>
      <vt:lpstr>PT Sans</vt:lpstr>
      <vt:lpstr>Cambria Math</vt:lpstr>
      <vt:lpstr>Arial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110</cp:revision>
  <dcterms:modified xsi:type="dcterms:W3CDTF">2023-01-24T16:59:21Z</dcterms:modified>
</cp:coreProperties>
</file>